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7" r:id="rId2"/>
    <p:sldId id="256" r:id="rId3"/>
    <p:sldId id="258" r:id="rId4"/>
    <p:sldId id="263" r:id="rId5"/>
    <p:sldId id="269" r:id="rId6"/>
    <p:sldId id="270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F0B1F-A00A-44F7-AF5B-F009974120B5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979C1-669E-47C5-94CD-5ED513B0F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640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79C1-669E-47C5-94CD-5ED513B0FA3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216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79C1-669E-47C5-94CD-5ED513B0FA3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729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3E19-8E51-47B7-A3BF-E90A7CE02486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C105-C55A-4590-8E86-698216441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799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3E19-8E51-47B7-A3BF-E90A7CE02486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C105-C55A-4590-8E86-698216441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038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3E19-8E51-47B7-A3BF-E90A7CE02486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C105-C55A-4590-8E86-698216441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079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3E19-8E51-47B7-A3BF-E90A7CE02486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C105-C55A-4590-8E86-698216441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520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3E19-8E51-47B7-A3BF-E90A7CE02486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C105-C55A-4590-8E86-698216441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438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3E19-8E51-47B7-A3BF-E90A7CE02486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C105-C55A-4590-8E86-698216441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182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3E19-8E51-47B7-A3BF-E90A7CE02486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C105-C55A-4590-8E86-698216441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897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3E19-8E51-47B7-A3BF-E90A7CE02486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C105-C55A-4590-8E86-698216441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374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3E19-8E51-47B7-A3BF-E90A7CE02486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C105-C55A-4590-8E86-698216441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709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3E19-8E51-47B7-A3BF-E90A7CE02486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C105-C55A-4590-8E86-698216441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154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3E19-8E51-47B7-A3BF-E90A7CE02486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C105-C55A-4590-8E86-698216441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933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43E19-8E51-47B7-A3BF-E90A7CE02486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6C105-C55A-4590-8E86-698216441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69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3812" y="2463282"/>
            <a:ext cx="10747311" cy="21833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медиации </a:t>
            </a:r>
            <a:r>
              <a:rPr lang="ru-RU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(примирения)</a:t>
            </a:r>
          </a:p>
          <a:p>
            <a:pPr marL="0" indent="0" algn="ctr">
              <a:buNone/>
            </a:pPr>
            <a:r>
              <a:rPr lang="ru-RU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ДОУ</a:t>
            </a:r>
            <a:endParaRPr lang="ru-RU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03"/>
          <a:stretch/>
        </p:blipFill>
        <p:spPr bwMode="auto">
          <a:xfrm>
            <a:off x="4886196" y="371833"/>
            <a:ext cx="189716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242" y="5345723"/>
            <a:ext cx="876609" cy="88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365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34"/>
          <a:stretch/>
        </p:blipFill>
        <p:spPr bwMode="auto">
          <a:xfrm>
            <a:off x="866742" y="-4889"/>
            <a:ext cx="10077061" cy="684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236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9" t="13218" r="9370" b="5803"/>
          <a:stretch/>
        </p:blipFill>
        <p:spPr bwMode="auto">
          <a:xfrm>
            <a:off x="8829709" y="1615803"/>
            <a:ext cx="3001219" cy="3040604"/>
          </a:xfrm>
          <a:prstGeom prst="ellipse">
            <a:avLst/>
          </a:prstGeom>
          <a:ln w="635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1134" y="516138"/>
            <a:ext cx="901739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Медиатор </a:t>
            </a: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посредник, который проводит медиацию (примирительную процедуру).</a:t>
            </a:r>
          </a:p>
          <a:p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медиации </a:t>
            </a: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добиться мирного соглашения между сторонами по предмету спора и способах разрешения конфликта.</a:t>
            </a: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302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384" y="748010"/>
            <a:ext cx="978853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600" b="1" i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медиации в ДОУ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YS Text"/>
              </a:rPr>
              <a:t> </a:t>
            </a:r>
            <a:r>
              <a:rPr lang="ru-RU" sz="3600" b="1" i="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это служба, состоящая из педагогических работников образовательного учреждения, целью которой является формирование благополучного, гуманного и безопасного пространства (среды) для полноценного развития и социализации детей, в том числе при возникновении трудных жизненных ситуаций. 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953" y="3046404"/>
            <a:ext cx="3512234" cy="307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476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658" y="171376"/>
            <a:ext cx="11756572" cy="691883"/>
          </a:xfrm>
        </p:spPr>
        <p:txBody>
          <a:bodyPr>
            <a:noAutofit/>
          </a:bodyPr>
          <a:lstStyle/>
          <a:p>
            <a:r>
              <a:rPr lang="ru-RU" sz="4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службы медиации </a:t>
            </a:r>
            <a:r>
              <a:rPr lang="ru-RU" sz="4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ДОУ:</a:t>
            </a:r>
            <a:endParaRPr lang="ru-RU" sz="4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639" y="863259"/>
            <a:ext cx="11616611" cy="583552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системы защиты, помощи и обеспечения гарантий прав и интересов детей раннего и дошкольного возраста, включая детей, попавших в трудную жизненную ситуацию и находящихся в социально опасном положении, детей из неблагополучных семей;</a:t>
            </a:r>
          </a:p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системы профилактической и коррекционной работы с детьми, попавшими в трудную жизненную ситуацию и находящимися в социально опасном положении, детьми из неблагополучных семей;</a:t>
            </a:r>
          </a:p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новых форм и методов, технологий работы с участниками образовательного процесса;</a:t>
            </a:r>
          </a:p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адаптированного варианта метода школьной медиации в образовательно-воспитательный процесс детского сада для обеспечения доступа к медиации для каждой семьи и каждого ребёнка;</a:t>
            </a:r>
          </a:p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педагогической, психологической и социальной помощи, оказываемой детям, в первую очередь относящимся к «группам риска»;</a:t>
            </a:r>
          </a:p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 педагогических работников детского сада по вопросам применения адаптированной процедуры медиации в повседневной педагогической практике;</a:t>
            </a:r>
          </a:p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открытости в деятельности по защите прав и интересов детей среди общественности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456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4627" y="900357"/>
            <a:ext cx="10515600" cy="135293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принципы </a:t>
            </a:r>
            <a:r>
              <a:rPr lang="ru-RU" sz="5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br>
              <a:rPr lang="ru-RU" sz="5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службы </a:t>
            </a:r>
            <a:r>
              <a:rPr lang="ru-RU" sz="5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медиации: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67861" y="2899524"/>
            <a:ext cx="5181600" cy="3200498"/>
          </a:xfrm>
        </p:spPr>
        <p:txBody>
          <a:bodyPr/>
          <a:lstStyle/>
          <a:p>
            <a:pPr marL="571500" indent="-571500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добровольность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беспристрастность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взаимоуважение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6945" y="2899524"/>
            <a:ext cx="5267131" cy="3135183"/>
          </a:xfrm>
        </p:spPr>
        <p:txBody>
          <a:bodyPr/>
          <a:lstStyle/>
          <a:p>
            <a:pPr marL="571500" indent="-571500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нейтральность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равноправие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прозрачность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конфиденциальность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4" name="Picture 6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32" y="450167"/>
            <a:ext cx="2834992" cy="21262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138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253" y="83975"/>
            <a:ext cx="9041363" cy="666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6048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210</Words>
  <Application>Microsoft Office PowerPoint</Application>
  <PresentationFormat>Широкоэкранный</PresentationFormat>
  <Paragraphs>25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YS Text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задачи службы медиации в ДОУ:</vt:lpstr>
      <vt:lpstr>Основные принципы работы службы медиации: </vt:lpstr>
      <vt:lpstr>Презентация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Служба медиации в ДОУ</dc:title>
  <dc:creator>User</dc:creator>
  <cp:lastModifiedBy>3zs</cp:lastModifiedBy>
  <cp:revision>17</cp:revision>
  <dcterms:created xsi:type="dcterms:W3CDTF">2025-01-22T05:33:30Z</dcterms:created>
  <dcterms:modified xsi:type="dcterms:W3CDTF">2025-10-28T14:15:18Z</dcterms:modified>
</cp:coreProperties>
</file>